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56" r:id="rId2"/>
  </p:sldIdLst>
  <p:sldSz cx="12192000" cy="6858000"/>
  <p:notesSz cx="6797675" cy="9926638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109" d="100"/>
          <a:sy n="109" d="100"/>
        </p:scale>
        <p:origin x="252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2CA013F-6207-4883-8020-90DA89B5CB29}" type="datetimeFigureOut">
              <a:rPr lang="fr-FR" smtClean="0"/>
              <a:t>05/02/2024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3639702-190A-4085-B104-B766F9D8568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638979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18435FD-6D15-ECDC-3865-F6C52142057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BF410908-F8BB-2E5C-D855-0CD7275AE1D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742A243F-6247-7AC7-7CFF-B96E80CA65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2591B1-BF91-4B59-BF10-02376C38BFC0}" type="datetimeFigureOut">
              <a:rPr lang="fr-FR" smtClean="0"/>
              <a:t>05/02/2024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0E5A6559-FC25-E6E4-DDA6-0D092312FA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EAD7DDD5-3583-6E51-878D-071976CE2A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3E5B1B-7E3F-4FBA-A22D-FC8B58CD423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502683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D8D7EA8-22D9-6CFD-6A3B-5BC1C0784F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58740CF1-F663-5CF3-F42E-69712ABC26C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CD17FDDE-7E26-ADD2-4FD0-B3446FB61F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2591B1-BF91-4B59-BF10-02376C38BFC0}" type="datetimeFigureOut">
              <a:rPr lang="fr-FR" smtClean="0"/>
              <a:t>05/02/2024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0C5C94A5-819F-1DE8-3925-74F0703739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FDBD4C36-5C5F-DC9A-AEA6-693621F4E3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3E5B1B-7E3F-4FBA-A22D-FC8B58CD423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91615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>
            <a:extLst>
              <a:ext uri="{FF2B5EF4-FFF2-40B4-BE49-F238E27FC236}">
                <a16:creationId xmlns:a16="http://schemas.microsoft.com/office/drawing/2014/main" id="{3AABCB0A-348A-766B-B767-4E2C148C89B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BE34E63C-F3C7-7C8C-83F8-40C0CE5F0C9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C5B36064-7162-1B5B-9577-A1B38C6666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2591B1-BF91-4B59-BF10-02376C38BFC0}" type="datetimeFigureOut">
              <a:rPr lang="fr-FR" smtClean="0"/>
              <a:t>05/02/2024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5C71A8A1-9C20-4CF8-7736-9774C97A09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384A5449-6F0A-0A16-037F-21559F3164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3E5B1B-7E3F-4FBA-A22D-FC8B58CD423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608801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2D7A744-55A5-145B-202E-EBA5720A6F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28FCE2BF-0D1B-C48A-4405-11CC1280CBB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9FAC4C62-85A7-4F30-67A1-2E9D563319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2591B1-BF91-4B59-BF10-02376C38BFC0}" type="datetimeFigureOut">
              <a:rPr lang="fr-FR" smtClean="0"/>
              <a:t>05/02/2024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DADE1ABB-8BE2-C892-48E2-42C04563F3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117E572B-7BC3-13CE-4560-07039619BD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3E5B1B-7E3F-4FBA-A22D-FC8B58CD423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191441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AE6ED2A-D0BD-933F-3DC9-A35FCFD92A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61AC69A8-0D51-FB55-D528-BC0BAE373BC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AB9CA973-B194-83C2-F94B-CAAD23ED02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2591B1-BF91-4B59-BF10-02376C38BFC0}" type="datetimeFigureOut">
              <a:rPr lang="fr-FR" smtClean="0"/>
              <a:t>05/02/2024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585344F4-9A60-5C87-C454-B0F5B7B3B5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AF5D2C78-894A-EE12-E36A-F3DA087A90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3E5B1B-7E3F-4FBA-A22D-FC8B58CD423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961440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BDD6147-9898-0951-20C9-8BB0C54426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1946B951-50CA-B6B5-1B5D-0C8F75CCA65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4AA5FF65-CD6E-6C77-2D15-E5D66691B7C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4699AA4E-4A3E-A637-4DBC-85BFF98B26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2591B1-BF91-4B59-BF10-02376C38BFC0}" type="datetimeFigureOut">
              <a:rPr lang="fr-FR" smtClean="0"/>
              <a:t>05/02/2024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6279292C-5603-0393-2A60-0E9CA8138D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75AE8F41-9BE1-76EB-6E97-BBAC3E61F0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3E5B1B-7E3F-4FBA-A22D-FC8B58CD423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28655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E8D7DC5-7A2B-D930-B78B-FEEADDF89E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EF9F5661-C760-8630-673C-9C0758070EF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0714EE25-8222-D24A-12EB-737D61B4127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AE6A873C-09DA-0A43-FBF2-C952E63EE25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A550F70A-EDFF-9525-9049-453FEAE2053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09B9BE8C-972A-CFD1-EF4D-86E8B09D04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2591B1-BF91-4B59-BF10-02376C38BFC0}" type="datetimeFigureOut">
              <a:rPr lang="fr-FR" smtClean="0"/>
              <a:t>05/02/2024</a:t>
            </a:fld>
            <a:endParaRPr lang="fr-FR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4B15EB58-014C-C7C4-E5B8-CBA60596EC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E74606F3-85FF-BDB6-DACD-45D16E8CFA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3E5B1B-7E3F-4FBA-A22D-FC8B58CD423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288340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FEFE815-4480-5767-1F42-DD6324F1C2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67D1D2AA-401B-3129-09C1-A01ABE71D7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2591B1-BF91-4B59-BF10-02376C38BFC0}" type="datetimeFigureOut">
              <a:rPr lang="fr-FR" smtClean="0"/>
              <a:t>05/02/2024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5B8C8834-84FC-6D62-05F2-B831C2AB8F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7EAB41AE-92F1-6599-613F-15A063D95C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3E5B1B-7E3F-4FBA-A22D-FC8B58CD423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919353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F311B967-254E-2DDC-905F-01AA6C1DE4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2591B1-BF91-4B59-BF10-02376C38BFC0}" type="datetimeFigureOut">
              <a:rPr lang="fr-FR" smtClean="0"/>
              <a:t>05/02/2024</a:t>
            </a:fld>
            <a:endParaRPr lang="fr-FR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BC5A89D2-A6E9-B887-08E3-BA0AAD66EE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288BA27D-A207-3DD5-96E0-532B527073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3E5B1B-7E3F-4FBA-A22D-FC8B58CD423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6304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F606B15-55D9-ED11-69F5-4BF240B871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B05CB12E-DC06-3DCF-9869-66C01B63EA7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45A322DB-74AD-AAC3-160B-A10194713A9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ABEDD3E0-A206-8B6F-5068-BD467600AC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2591B1-BF91-4B59-BF10-02376C38BFC0}" type="datetimeFigureOut">
              <a:rPr lang="fr-FR" smtClean="0"/>
              <a:t>05/02/2024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B1F769D6-A6C0-7B4C-A1D2-3737A18C10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14248450-C9EB-FECB-E5A9-43B4B205DF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3E5B1B-7E3F-4FBA-A22D-FC8B58CD423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986877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1C4820D-DED5-9565-8FC8-311E76126D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>
            <a:extLst>
              <a:ext uri="{FF2B5EF4-FFF2-40B4-BE49-F238E27FC236}">
                <a16:creationId xmlns:a16="http://schemas.microsoft.com/office/drawing/2014/main" id="{259457E7-D42D-A129-9D3D-ED63823AE58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A08FC40F-8736-78BC-612D-0DD04DC5B0D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1F146ADC-0B5B-2ABC-9020-70FF59DAF6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2591B1-BF91-4B59-BF10-02376C38BFC0}" type="datetimeFigureOut">
              <a:rPr lang="fr-FR" smtClean="0"/>
              <a:t>05/02/2024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FB94DBE4-342A-D0AD-EA11-91AF98594C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E3B70D8F-669C-39E6-0485-FC39E79B96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3E5B1B-7E3F-4FBA-A22D-FC8B58CD423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268375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96144CDE-6D27-3BCE-5BE3-7C8A97964D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F6F65CCF-6639-57E5-58A6-C64CEF709B2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39186D1F-4A09-34F4-359E-84D364E41CF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E2591B1-BF91-4B59-BF10-02376C38BFC0}" type="datetimeFigureOut">
              <a:rPr lang="fr-FR" smtClean="0"/>
              <a:t>05/02/2024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0F5870E6-0C6A-6773-CD01-F7BEE39417D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AB577BE1-162F-C391-9B40-C68A861FCB2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3E5B1B-7E3F-4FBA-A22D-FC8B58CD423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448516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203268FC-8B0A-657B-FB20-C9FF1922E728}"/>
              </a:ext>
            </a:extLst>
          </p:cNvPr>
          <p:cNvSpPr/>
          <p:nvPr/>
        </p:nvSpPr>
        <p:spPr>
          <a:xfrm>
            <a:off x="2231672" y="0"/>
            <a:ext cx="772865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r-FR" sz="5400" b="1" cap="none" spc="0" dirty="0">
                <a:ln w="12700">
                  <a:solidFill>
                    <a:schemeClr val="accent5"/>
                  </a:solidFill>
                  <a:prstDash val="solid"/>
                </a:ln>
                <a:pattFill prst="ltDnDiag">
                  <a:fgClr>
                    <a:schemeClr val="accent5">
                      <a:lumMod val="60000"/>
                      <a:lumOff val="40000"/>
                    </a:schemeClr>
                  </a:fgClr>
                  <a:bgClr>
                    <a:schemeClr val="bg1"/>
                  </a:bgClr>
                </a:pattFill>
                <a:effectLst/>
              </a:rPr>
              <a:t>Planning vacances d’hiver </a:t>
            </a:r>
          </a:p>
        </p:txBody>
      </p:sp>
      <p:graphicFrame>
        <p:nvGraphicFramePr>
          <p:cNvPr id="5" name="Tableau 4">
            <a:extLst>
              <a:ext uri="{FF2B5EF4-FFF2-40B4-BE49-F238E27FC236}">
                <a16:creationId xmlns:a16="http://schemas.microsoft.com/office/drawing/2014/main" id="{8B5803C5-178C-C9FF-15EB-B10E17A5B50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96160026"/>
              </p:ext>
            </p:extLst>
          </p:nvPr>
        </p:nvGraphicFramePr>
        <p:xfrm>
          <a:off x="1652904" y="923228"/>
          <a:ext cx="8886190" cy="227506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480820">
                  <a:extLst>
                    <a:ext uri="{9D8B030D-6E8A-4147-A177-3AD203B41FA5}">
                      <a16:colId xmlns:a16="http://schemas.microsoft.com/office/drawing/2014/main" val="838356344"/>
                    </a:ext>
                  </a:extLst>
                </a:gridCol>
                <a:gridCol w="1480820">
                  <a:extLst>
                    <a:ext uri="{9D8B030D-6E8A-4147-A177-3AD203B41FA5}">
                      <a16:colId xmlns:a16="http://schemas.microsoft.com/office/drawing/2014/main" val="397583429"/>
                    </a:ext>
                  </a:extLst>
                </a:gridCol>
                <a:gridCol w="1480820">
                  <a:extLst>
                    <a:ext uri="{9D8B030D-6E8A-4147-A177-3AD203B41FA5}">
                      <a16:colId xmlns:a16="http://schemas.microsoft.com/office/drawing/2014/main" val="2464230378"/>
                    </a:ext>
                  </a:extLst>
                </a:gridCol>
                <a:gridCol w="1480820">
                  <a:extLst>
                    <a:ext uri="{9D8B030D-6E8A-4147-A177-3AD203B41FA5}">
                      <a16:colId xmlns:a16="http://schemas.microsoft.com/office/drawing/2014/main" val="3734892129"/>
                    </a:ext>
                  </a:extLst>
                </a:gridCol>
                <a:gridCol w="1481455">
                  <a:extLst>
                    <a:ext uri="{9D8B030D-6E8A-4147-A177-3AD203B41FA5}">
                      <a16:colId xmlns:a16="http://schemas.microsoft.com/office/drawing/2014/main" val="4273159108"/>
                    </a:ext>
                  </a:extLst>
                </a:gridCol>
                <a:gridCol w="1481455">
                  <a:extLst>
                    <a:ext uri="{9D8B030D-6E8A-4147-A177-3AD203B41FA5}">
                      <a16:colId xmlns:a16="http://schemas.microsoft.com/office/drawing/2014/main" val="435716421"/>
                    </a:ext>
                  </a:extLst>
                </a:gridCol>
              </a:tblGrid>
              <a:tr h="40523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1100" kern="100" dirty="0">
                          <a:effectLst/>
                        </a:rPr>
                        <a:t> </a:t>
                      </a:r>
                      <a:endParaRPr lang="fr-FR" sz="11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1100" kern="100" dirty="0">
                          <a:effectLst/>
                        </a:rPr>
                        <a:t>Lundi 26/02</a:t>
                      </a:r>
                      <a:endParaRPr lang="fr-FR" sz="11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1100" kern="100" dirty="0">
                          <a:effectLst/>
                        </a:rPr>
                        <a:t>Mardi 27/02</a:t>
                      </a:r>
                      <a:endParaRPr lang="fr-FR" sz="11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1100" kern="100" dirty="0">
                          <a:effectLst/>
                        </a:rPr>
                        <a:t>Mercredi 28/02</a:t>
                      </a:r>
                      <a:endParaRPr lang="fr-FR" sz="11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1100" kern="100">
                          <a:effectLst/>
                        </a:rPr>
                        <a:t>Jeudi 29/02</a:t>
                      </a:r>
                      <a:endParaRPr lang="fr-FR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1100" kern="100">
                          <a:effectLst/>
                        </a:rPr>
                        <a:t>Vendredi 01/03</a:t>
                      </a:r>
                      <a:endParaRPr lang="fr-FR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232527033"/>
                  </a:ext>
                </a:extLst>
              </a:tr>
              <a:tr h="76092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1100" kern="100">
                          <a:effectLst/>
                        </a:rPr>
                        <a:t>Matin </a:t>
                      </a:r>
                      <a:endParaRPr lang="fr-FR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1100" b="1" kern="100" dirty="0">
                          <a:effectLst/>
                        </a:rPr>
                        <a:t>Le chat japonais  </a:t>
                      </a:r>
                      <a:endParaRPr lang="fr-FR" sz="1100" b="1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1100" b="1" kern="100" dirty="0">
                          <a:effectLst/>
                        </a:rPr>
                        <a:t>Création course de </a:t>
                      </a:r>
                      <a:r>
                        <a:rPr lang="fr-FR" sz="1100" b="1" kern="100" dirty="0" err="1">
                          <a:effectLst/>
                        </a:rPr>
                        <a:t>quidditch</a:t>
                      </a:r>
                      <a:endParaRPr lang="fr-FR" sz="1100" b="1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1100" b="1" kern="100" dirty="0">
                          <a:effectLst/>
                        </a:rPr>
                        <a:t>Jeux d’opposition  </a:t>
                      </a:r>
                      <a:endParaRPr lang="fr-FR" sz="1100" b="1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1100" b="1" kern="100" dirty="0">
                          <a:effectLst/>
                        </a:rPr>
                        <a:t>Cuisine </a:t>
                      </a:r>
                      <a:endParaRPr lang="fr-FR" sz="1100" b="1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1100" b="1" kern="100" dirty="0">
                          <a:effectLst/>
                        </a:rPr>
                        <a:t>Marque page </a:t>
                      </a:r>
                      <a:r>
                        <a:rPr lang="fr-FR" sz="1100" b="1" kern="100" dirty="0" err="1">
                          <a:effectLst/>
                        </a:rPr>
                        <a:t>pokemon</a:t>
                      </a:r>
                      <a:r>
                        <a:rPr lang="fr-FR" sz="1100" b="1" kern="100" dirty="0">
                          <a:effectLst/>
                        </a:rPr>
                        <a:t> </a:t>
                      </a:r>
                      <a:endParaRPr lang="fr-FR" sz="1100" b="1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81058238"/>
                  </a:ext>
                </a:extLst>
              </a:tr>
              <a:tr h="110890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1100" kern="100" dirty="0">
                          <a:effectLst/>
                        </a:rPr>
                        <a:t>Après midi </a:t>
                      </a:r>
                      <a:endParaRPr lang="fr-FR" sz="11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1100" b="1" kern="100" dirty="0">
                          <a:effectLst/>
                        </a:rPr>
                        <a:t>1 2 3 yéti </a:t>
                      </a:r>
                      <a:endParaRPr lang="fr-FR" sz="1100" b="1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1100" b="1" kern="100" dirty="0" err="1">
                          <a:effectLst/>
                        </a:rPr>
                        <a:t>Pisto</a:t>
                      </a:r>
                      <a:r>
                        <a:rPr lang="fr-FR" sz="1100" b="1" kern="100" dirty="0">
                          <a:effectLst/>
                        </a:rPr>
                        <a:t> élastique </a:t>
                      </a:r>
                      <a:endParaRPr lang="fr-FR" sz="1100" b="1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1100" b="1" kern="100" dirty="0">
                          <a:effectLst/>
                        </a:rPr>
                        <a:t>Sortie balade nature 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1100" b="1" kern="100" dirty="0">
                          <a:effectLst/>
                        </a:rPr>
                        <a:t>Fabrication de bâton de marche (+6ans)</a:t>
                      </a:r>
                      <a:endParaRPr lang="fr-FR" sz="1100" b="1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1100" b="1" kern="100" dirty="0">
                          <a:effectLst/>
                        </a:rPr>
                        <a:t>Fabrication d’un memory</a:t>
                      </a:r>
                      <a:endParaRPr lang="fr-FR" sz="1100" b="1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1100" b="1" kern="100" dirty="0">
                          <a:effectLst/>
                        </a:rPr>
                        <a:t>Rallye chocolat</a:t>
                      </a:r>
                      <a:endParaRPr lang="fr-FR" sz="1100" b="1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153678756"/>
                  </a:ext>
                </a:extLst>
              </a:tr>
            </a:tbl>
          </a:graphicData>
        </a:graphic>
      </p:graphicFrame>
      <p:graphicFrame>
        <p:nvGraphicFramePr>
          <p:cNvPr id="6" name="Tableau 5">
            <a:extLst>
              <a:ext uri="{FF2B5EF4-FFF2-40B4-BE49-F238E27FC236}">
                <a16:creationId xmlns:a16="http://schemas.microsoft.com/office/drawing/2014/main" id="{19069EC4-29D4-FAC5-2EB4-665B4E5D93C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86509251"/>
              </p:ext>
            </p:extLst>
          </p:nvPr>
        </p:nvGraphicFramePr>
        <p:xfrm>
          <a:off x="1652904" y="3410425"/>
          <a:ext cx="8886190" cy="2137701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480820">
                  <a:extLst>
                    <a:ext uri="{9D8B030D-6E8A-4147-A177-3AD203B41FA5}">
                      <a16:colId xmlns:a16="http://schemas.microsoft.com/office/drawing/2014/main" val="1928858962"/>
                    </a:ext>
                  </a:extLst>
                </a:gridCol>
                <a:gridCol w="1480820">
                  <a:extLst>
                    <a:ext uri="{9D8B030D-6E8A-4147-A177-3AD203B41FA5}">
                      <a16:colId xmlns:a16="http://schemas.microsoft.com/office/drawing/2014/main" val="3790256908"/>
                    </a:ext>
                  </a:extLst>
                </a:gridCol>
                <a:gridCol w="1480820">
                  <a:extLst>
                    <a:ext uri="{9D8B030D-6E8A-4147-A177-3AD203B41FA5}">
                      <a16:colId xmlns:a16="http://schemas.microsoft.com/office/drawing/2014/main" val="2479780023"/>
                    </a:ext>
                  </a:extLst>
                </a:gridCol>
                <a:gridCol w="1480820">
                  <a:extLst>
                    <a:ext uri="{9D8B030D-6E8A-4147-A177-3AD203B41FA5}">
                      <a16:colId xmlns:a16="http://schemas.microsoft.com/office/drawing/2014/main" val="2331234478"/>
                    </a:ext>
                  </a:extLst>
                </a:gridCol>
                <a:gridCol w="1481455">
                  <a:extLst>
                    <a:ext uri="{9D8B030D-6E8A-4147-A177-3AD203B41FA5}">
                      <a16:colId xmlns:a16="http://schemas.microsoft.com/office/drawing/2014/main" val="2485561142"/>
                    </a:ext>
                  </a:extLst>
                </a:gridCol>
                <a:gridCol w="1481455">
                  <a:extLst>
                    <a:ext uri="{9D8B030D-6E8A-4147-A177-3AD203B41FA5}">
                      <a16:colId xmlns:a16="http://schemas.microsoft.com/office/drawing/2014/main" val="2303149933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1100" kern="100">
                          <a:effectLst/>
                        </a:rPr>
                        <a:t> </a:t>
                      </a:r>
                      <a:endParaRPr lang="fr-FR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1100" kern="100" dirty="0">
                          <a:effectLst/>
                        </a:rPr>
                        <a:t>Lundi 04/03</a:t>
                      </a:r>
                      <a:endParaRPr lang="fr-FR" sz="11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1100" kern="100">
                          <a:effectLst/>
                        </a:rPr>
                        <a:t>Mardi 05/03</a:t>
                      </a:r>
                      <a:endParaRPr lang="fr-FR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1100" kern="100" dirty="0">
                          <a:effectLst/>
                        </a:rPr>
                        <a:t>Mercredi 06/03 </a:t>
                      </a:r>
                      <a:endParaRPr lang="fr-FR" sz="11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1100" kern="100">
                          <a:effectLst/>
                        </a:rPr>
                        <a:t>Jeudi 07/03</a:t>
                      </a:r>
                      <a:endParaRPr lang="fr-FR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1100" kern="100">
                          <a:effectLst/>
                        </a:rPr>
                        <a:t>Vendredi 08/03</a:t>
                      </a:r>
                      <a:endParaRPr lang="fr-FR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677938476"/>
                  </a:ext>
                </a:extLst>
              </a:tr>
              <a:tr h="100381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1100" kern="100" dirty="0">
                          <a:effectLst/>
                        </a:rPr>
                        <a:t>Matin </a:t>
                      </a:r>
                      <a:endParaRPr lang="fr-FR" sz="11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1100" b="1" kern="100" dirty="0">
                          <a:effectLst/>
                        </a:rPr>
                        <a:t>Bonhomme de neige en pâte à sel</a:t>
                      </a:r>
                      <a:endParaRPr lang="fr-FR" sz="1100" b="1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1100" b="1" kern="100" dirty="0">
                          <a:effectLst/>
                        </a:rPr>
                        <a:t>Origami</a:t>
                      </a:r>
                      <a:r>
                        <a:rPr lang="fr-FR" sz="1100" kern="100" dirty="0">
                          <a:effectLst/>
                        </a:rPr>
                        <a:t> 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1100" kern="100" dirty="0">
                          <a:effectLst/>
                        </a:rPr>
                        <a:t> </a:t>
                      </a:r>
                      <a:endParaRPr lang="fr-FR" sz="11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1100" b="1" kern="100" dirty="0">
                          <a:effectLst/>
                        </a:rPr>
                        <a:t>Oiseaux en papier  </a:t>
                      </a:r>
                      <a:endParaRPr lang="fr-FR" sz="1100" b="1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1100" b="1" kern="100" dirty="0">
                          <a:effectLst/>
                        </a:rPr>
                        <a:t>Hockey</a:t>
                      </a:r>
                      <a:r>
                        <a:rPr lang="fr-FR" sz="1100" kern="100" dirty="0">
                          <a:effectLst/>
                        </a:rPr>
                        <a:t> </a:t>
                      </a:r>
                      <a:endParaRPr lang="fr-FR" sz="11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1100" b="1" kern="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Poterie participation de l’atelier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1100" b="1" kern="100" dirty="0" err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Pot-’Ethique</a:t>
                      </a:r>
                      <a:endParaRPr lang="fr-FR" sz="1100" b="1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612970289"/>
                  </a:ext>
                </a:extLst>
              </a:tr>
              <a:tr h="96243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1100" kern="100">
                          <a:effectLst/>
                        </a:rPr>
                        <a:t>Après midi </a:t>
                      </a:r>
                      <a:endParaRPr lang="fr-FR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1100" b="1" kern="100" dirty="0">
                          <a:effectLst/>
                        </a:rPr>
                        <a:t>Balle assise </a:t>
                      </a:r>
                      <a:endParaRPr lang="fr-FR" sz="1100" b="1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1100" b="1" kern="100" dirty="0">
                          <a:effectLst/>
                        </a:rPr>
                        <a:t>Cabane </a:t>
                      </a:r>
                      <a:endParaRPr lang="fr-FR" sz="1100" b="1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1100" b="1" kern="100" dirty="0">
                          <a:effectLst/>
                        </a:rPr>
                        <a:t>Cuisine  </a:t>
                      </a:r>
                      <a:endParaRPr lang="fr-FR" sz="1100" b="1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1100" b="1" kern="100" dirty="0">
                          <a:effectLst/>
                        </a:rPr>
                        <a:t>Jeux de société 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1100" b="1" kern="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Participation du club du 3</a:t>
                      </a:r>
                      <a:r>
                        <a:rPr lang="fr-FR" sz="1100" b="1" kern="100" baseline="30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ème</a:t>
                      </a:r>
                      <a:r>
                        <a:rPr lang="fr-FR" sz="1100" b="1" kern="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âge 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1100" kern="100" dirty="0">
                          <a:effectLst/>
                        </a:rPr>
                        <a:t> </a:t>
                      </a:r>
                      <a:endParaRPr lang="fr-FR" sz="11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484426996"/>
                  </a:ext>
                </a:extLst>
              </a:tr>
            </a:tbl>
          </a:graphicData>
        </a:graphic>
      </p:graphicFrame>
      <p:sp>
        <p:nvSpPr>
          <p:cNvPr id="7" name="Rectangle 1">
            <a:extLst>
              <a:ext uri="{FF2B5EF4-FFF2-40B4-BE49-F238E27FC236}">
                <a16:creationId xmlns:a16="http://schemas.microsoft.com/office/drawing/2014/main" id="{5AA8C47B-E175-646C-C762-E1C6C64E058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76741" y="1197868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pic>
        <p:nvPicPr>
          <p:cNvPr id="9" name="Image 8">
            <a:extLst>
              <a:ext uri="{FF2B5EF4-FFF2-40B4-BE49-F238E27FC236}">
                <a16:creationId xmlns:a16="http://schemas.microsoft.com/office/drawing/2014/main" id="{A4CDCB0E-5534-237F-0910-17F45604489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44595" y="3997199"/>
            <a:ext cx="738554" cy="527927"/>
          </a:xfrm>
          <a:prstGeom prst="rect">
            <a:avLst/>
          </a:prstGeom>
        </p:spPr>
      </p:pic>
      <p:pic>
        <p:nvPicPr>
          <p:cNvPr id="11" name="Image 10">
            <a:extLst>
              <a:ext uri="{FF2B5EF4-FFF2-40B4-BE49-F238E27FC236}">
                <a16:creationId xmlns:a16="http://schemas.microsoft.com/office/drawing/2014/main" id="{C2635D9B-4B4E-7EA6-3B58-B3A8412B6B4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24267" y="3820887"/>
            <a:ext cx="1262062" cy="704239"/>
          </a:xfrm>
          <a:prstGeom prst="rect">
            <a:avLst/>
          </a:prstGeom>
        </p:spPr>
      </p:pic>
      <p:pic>
        <p:nvPicPr>
          <p:cNvPr id="13" name="Image 12">
            <a:extLst>
              <a:ext uri="{FF2B5EF4-FFF2-40B4-BE49-F238E27FC236}">
                <a16:creationId xmlns:a16="http://schemas.microsoft.com/office/drawing/2014/main" id="{F53CCB2B-D6EB-723F-5FFD-518DA3F8CB5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31072" y="3802574"/>
            <a:ext cx="1031264" cy="686259"/>
          </a:xfrm>
          <a:prstGeom prst="rect">
            <a:avLst/>
          </a:prstGeom>
        </p:spPr>
      </p:pic>
      <p:pic>
        <p:nvPicPr>
          <p:cNvPr id="15" name="Image 14">
            <a:extLst>
              <a:ext uri="{FF2B5EF4-FFF2-40B4-BE49-F238E27FC236}">
                <a16:creationId xmlns:a16="http://schemas.microsoft.com/office/drawing/2014/main" id="{CF0BAD04-0958-750D-499D-AC2F23116EF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752824" y="3834696"/>
            <a:ext cx="1150717" cy="690430"/>
          </a:xfrm>
          <a:prstGeom prst="rect">
            <a:avLst/>
          </a:prstGeom>
        </p:spPr>
      </p:pic>
      <p:pic>
        <p:nvPicPr>
          <p:cNvPr id="17" name="Image 16">
            <a:extLst>
              <a:ext uri="{FF2B5EF4-FFF2-40B4-BE49-F238E27FC236}">
                <a16:creationId xmlns:a16="http://schemas.microsoft.com/office/drawing/2014/main" id="{10CB400F-B684-854B-E72D-1DDF28EF8B9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210945" y="1456936"/>
            <a:ext cx="1146210" cy="614790"/>
          </a:xfrm>
          <a:prstGeom prst="rect">
            <a:avLst/>
          </a:prstGeom>
        </p:spPr>
      </p:pic>
      <p:pic>
        <p:nvPicPr>
          <p:cNvPr id="19" name="Image 18">
            <a:extLst>
              <a:ext uri="{FF2B5EF4-FFF2-40B4-BE49-F238E27FC236}">
                <a16:creationId xmlns:a16="http://schemas.microsoft.com/office/drawing/2014/main" id="{BC83318C-D996-E7E4-777F-CA996F222EFA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878039" y="2390618"/>
            <a:ext cx="939311" cy="526014"/>
          </a:xfrm>
          <a:prstGeom prst="rect">
            <a:avLst/>
          </a:prstGeom>
        </p:spPr>
      </p:pic>
      <p:pic>
        <p:nvPicPr>
          <p:cNvPr id="21" name="Image 20">
            <a:extLst>
              <a:ext uri="{FF2B5EF4-FFF2-40B4-BE49-F238E27FC236}">
                <a16:creationId xmlns:a16="http://schemas.microsoft.com/office/drawing/2014/main" id="{464FDD6E-F4B1-B531-8AB2-2EC21AD905DD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404114" y="2305101"/>
            <a:ext cx="819516" cy="819516"/>
          </a:xfrm>
          <a:prstGeom prst="rect">
            <a:avLst/>
          </a:prstGeom>
        </p:spPr>
      </p:pic>
      <p:pic>
        <p:nvPicPr>
          <p:cNvPr id="23" name="Image 22">
            <a:extLst>
              <a:ext uri="{FF2B5EF4-FFF2-40B4-BE49-F238E27FC236}">
                <a16:creationId xmlns:a16="http://schemas.microsoft.com/office/drawing/2014/main" id="{5E9344FB-AAAB-3F7B-848F-99D83CFAF86F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798569" y="1499876"/>
            <a:ext cx="1059225" cy="556093"/>
          </a:xfrm>
          <a:prstGeom prst="rect">
            <a:avLst/>
          </a:prstGeom>
        </p:spPr>
      </p:pic>
      <p:pic>
        <p:nvPicPr>
          <p:cNvPr id="25" name="Image 24">
            <a:extLst>
              <a:ext uri="{FF2B5EF4-FFF2-40B4-BE49-F238E27FC236}">
                <a16:creationId xmlns:a16="http://schemas.microsoft.com/office/drawing/2014/main" id="{11B89C1B-B039-74CB-5C4F-E33C7B9EF0E2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261412" y="4845970"/>
            <a:ext cx="1095743" cy="575265"/>
          </a:xfrm>
          <a:prstGeom prst="rect">
            <a:avLst/>
          </a:prstGeom>
        </p:spPr>
      </p:pic>
      <p:pic>
        <p:nvPicPr>
          <p:cNvPr id="26" name="Image 25" descr="POULAINES">
            <a:extLst>
              <a:ext uri="{FF2B5EF4-FFF2-40B4-BE49-F238E27FC236}">
                <a16:creationId xmlns:a16="http://schemas.microsoft.com/office/drawing/2014/main" id="{904A6A34-1281-82B5-B650-6AAC12ED32A8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634" y="148397"/>
            <a:ext cx="605155" cy="669290"/>
          </a:xfrm>
          <a:prstGeom prst="rect">
            <a:avLst/>
          </a:prstGeom>
          <a:noFill/>
          <a:ln>
            <a:noFill/>
          </a:ln>
        </p:spPr>
      </p:pic>
      <p:pic>
        <p:nvPicPr>
          <p:cNvPr id="27" name="Image 26" descr="Association Familles Rurales Challans">
            <a:extLst>
              <a:ext uri="{FF2B5EF4-FFF2-40B4-BE49-F238E27FC236}">
                <a16:creationId xmlns:a16="http://schemas.microsoft.com/office/drawing/2014/main" id="{63CD8406-7F1D-51CC-6ECE-D3683928C39A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55069" y="-9327"/>
            <a:ext cx="878279" cy="841713"/>
          </a:xfrm>
          <a:prstGeom prst="rect">
            <a:avLst/>
          </a:prstGeom>
          <a:noFill/>
          <a:ln>
            <a:noFill/>
          </a:ln>
        </p:spPr>
      </p:pic>
      <p:pic>
        <p:nvPicPr>
          <p:cNvPr id="28" name="Image 27">
            <a:extLst>
              <a:ext uri="{FF2B5EF4-FFF2-40B4-BE49-F238E27FC236}">
                <a16:creationId xmlns:a16="http://schemas.microsoft.com/office/drawing/2014/main" id="{83883D05-1D12-9B5D-506B-D18F915698D6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342103" y="5863472"/>
            <a:ext cx="566096" cy="824796"/>
          </a:xfrm>
          <a:prstGeom prst="rect">
            <a:avLst/>
          </a:prstGeom>
        </p:spPr>
      </p:pic>
      <p:pic>
        <p:nvPicPr>
          <p:cNvPr id="29" name="Image 28">
            <a:extLst>
              <a:ext uri="{FF2B5EF4-FFF2-40B4-BE49-F238E27FC236}">
                <a16:creationId xmlns:a16="http://schemas.microsoft.com/office/drawing/2014/main" id="{ABA8AC24-ECB1-D93B-E805-03A0EE80A3B4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0658026" y="5980034"/>
            <a:ext cx="1276156" cy="591672"/>
          </a:xfrm>
          <a:prstGeom prst="rect">
            <a:avLst/>
          </a:prstGeom>
        </p:spPr>
      </p:pic>
      <p:sp>
        <p:nvSpPr>
          <p:cNvPr id="30" name="ZoneTexte 29">
            <a:extLst>
              <a:ext uri="{FF2B5EF4-FFF2-40B4-BE49-F238E27FC236}">
                <a16:creationId xmlns:a16="http://schemas.microsoft.com/office/drawing/2014/main" id="{8ED271CE-C76B-D42E-83F5-A7C54712B945}"/>
              </a:ext>
            </a:extLst>
          </p:cNvPr>
          <p:cNvSpPr txBox="1"/>
          <p:nvPr/>
        </p:nvSpPr>
        <p:spPr>
          <a:xfrm>
            <a:off x="1374255" y="5670981"/>
            <a:ext cx="88861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/>
              <a:t>Les activités sont susceptibles d’évoluer en fonction de la météo et de l’envie des enfants </a:t>
            </a:r>
            <a:endParaRPr lang="fr-FR" dirty="0"/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BB59E5E6-6A4D-81E9-B0B2-F9C1F7DE2BBE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9363808" y="4593319"/>
            <a:ext cx="827916" cy="8279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6184876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</TotalTime>
  <Words>113</Words>
  <Application>Microsoft Office PowerPoint</Application>
  <PresentationFormat>Grand écran</PresentationFormat>
  <Paragraphs>42</Paragraphs>
  <Slides>1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3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Thème Office</vt:lpstr>
      <vt:lpstr>Présentation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Accueil de Loisirs Poulaines</dc:creator>
  <cp:lastModifiedBy>Accueil de Loisirs Poulaines</cp:lastModifiedBy>
  <cp:revision>3</cp:revision>
  <cp:lastPrinted>2024-02-05T14:59:26Z</cp:lastPrinted>
  <dcterms:created xsi:type="dcterms:W3CDTF">2024-01-22T16:27:32Z</dcterms:created>
  <dcterms:modified xsi:type="dcterms:W3CDTF">2024-02-05T15:01:30Z</dcterms:modified>
</cp:coreProperties>
</file>